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AC4A6-F426-4C10-A255-3DF5625A2B1C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E07D-EA02-42B2-A8D3-FA030E3B86F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AC4A6-F426-4C10-A255-3DF5625A2B1C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E07D-EA02-42B2-A8D3-FA030E3B86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AC4A6-F426-4C10-A255-3DF5625A2B1C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E07D-EA02-42B2-A8D3-FA030E3B86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AC4A6-F426-4C10-A255-3DF5625A2B1C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E07D-EA02-42B2-A8D3-FA030E3B86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AC4A6-F426-4C10-A255-3DF5625A2B1C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E07D-EA02-42B2-A8D3-FA030E3B86F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AC4A6-F426-4C10-A255-3DF5625A2B1C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E07D-EA02-42B2-A8D3-FA030E3B86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AC4A6-F426-4C10-A255-3DF5625A2B1C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E07D-EA02-42B2-A8D3-FA030E3B86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AC4A6-F426-4C10-A255-3DF5625A2B1C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E07D-EA02-42B2-A8D3-FA030E3B86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AC4A6-F426-4C10-A255-3DF5625A2B1C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E07D-EA02-42B2-A8D3-FA030E3B86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AC4A6-F426-4C10-A255-3DF5625A2B1C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5E07D-EA02-42B2-A8D3-FA030E3B86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AC4A6-F426-4C10-A255-3DF5625A2B1C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D75E07D-EA02-42B2-A8D3-FA030E3B86F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FAC4A6-F426-4C10-A255-3DF5625A2B1C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75E07D-EA02-42B2-A8D3-FA030E3B86FB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11560" y="2708920"/>
            <a:ext cx="7854950" cy="3816350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летнего периода</a:t>
            </a:r>
          </a:p>
          <a:p>
            <a:pPr algn="ctr"/>
            <a:r>
              <a:rPr lang="ru-RU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«Игры советского времени»</a:t>
            </a:r>
          </a:p>
          <a:p>
            <a:pPr algn="ctr"/>
            <a:endParaRPr lang="ru-RU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i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</a:t>
            </a:r>
            <a:r>
              <a:rPr lang="ru-RU" b="1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b="1" i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Григорьева М.П</a:t>
            </a:r>
          </a:p>
          <a:p>
            <a:pPr algn="ctr"/>
            <a:endParaRPr lang="ru-RU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Свирск,2023</a:t>
            </a:r>
            <a:endParaRPr lang="ru-RU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11560" y="116632"/>
            <a:ext cx="7851775" cy="18288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общеразвивающего вида №2»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9080"/>
            <a:ext cx="3611893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580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60648"/>
            <a:ext cx="4608512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58883"/>
            <a:ext cx="5292080" cy="3969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826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7099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4575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7" y="1536449"/>
            <a:ext cx="4536504" cy="3402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66982"/>
            <a:ext cx="4788024" cy="3591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988" y="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5778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0272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378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Итоговый этап: </a:t>
            </a:r>
            <a:r>
              <a:rPr lang="ru-RU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дни </a:t>
            </a:r>
            <a:r>
              <a:rPr lang="ru-RU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открытых дверей «Играем вместе» (совместные игры родителей и детей во время специально организованной воспитателем деятельности).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76872"/>
            <a:ext cx="3325416" cy="4433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772816"/>
            <a:ext cx="3455640" cy="460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443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картотеки дворовых игр советского времени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7"/>
            <a:ext cx="1756420" cy="2224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990256"/>
            <a:ext cx="1756574" cy="2276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952" y="1934766"/>
            <a:ext cx="1981555" cy="2518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665992"/>
            <a:ext cx="1944216" cy="24543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0356"/>
            <a:ext cx="2052349" cy="25908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138" y="3925606"/>
            <a:ext cx="2124236" cy="2708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015" y="4123658"/>
            <a:ext cx="1913712" cy="259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80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0591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389120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проявили активный интерес к дворовыми  играми своих родителей, начали самостоятельно их организовывать в свободной деятельности. Кроме этого, они научили своих родителей играть в новые подвижные игры с правилами. Совместные игры содействовали взаимопониманию между поколениями, дети гордились своими родителями, принявшими участие в проекте. Игры способствовали становлению у детей коммуникабельности, уверенности в себе, контроля над своими эмоциями, развивали организаторские способности, учили подчиняться установленным правилам. Родители повысили педагогическую грамотность в вопросах использования  игр с правилами в воспитании своих детей.</a:t>
            </a:r>
          </a:p>
        </p:txBody>
      </p:sp>
    </p:spTree>
    <p:extLst>
      <p:ext uri="{BB962C8B-B14F-4D97-AF65-F5344CB8AC3E}">
        <p14:creationId xmlns:p14="http://schemas.microsoft.com/office/powerpoint/2010/main" val="17959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761" y="1935163"/>
            <a:ext cx="4134477" cy="4389437"/>
          </a:xfrm>
        </p:spPr>
      </p:pic>
    </p:spTree>
    <p:extLst>
      <p:ext uri="{BB962C8B-B14F-4D97-AF65-F5344CB8AC3E}">
        <p14:creationId xmlns:p14="http://schemas.microsoft.com/office/powerpoint/2010/main" val="97242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77072"/>
            <a:ext cx="8305800" cy="1143000"/>
          </a:xfrm>
        </p:spPr>
        <p:txBody>
          <a:bodyPr>
            <a:noAutofit/>
          </a:bodyPr>
          <a:lstStyle/>
          <a:p>
            <a:pPr algn="r"/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«Игра - это огромное светлое</a:t>
            </a:r>
            <a:b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окно, через которое в духовный</a:t>
            </a:r>
            <a:b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 ребёнка вливается</a:t>
            </a:r>
            <a:b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живительный поток</a:t>
            </a:r>
            <a:b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представлений, понятий об</a:t>
            </a:r>
            <a:b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окружающем мире»</a:t>
            </a:r>
            <a:b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В.А.Сухомлинский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15216"/>
            <a:ext cx="3240360" cy="2430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287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3568" y="188640"/>
            <a:ext cx="7772400" cy="1362075"/>
          </a:xfrm>
        </p:spPr>
        <p:txBody>
          <a:bodyPr/>
          <a:lstStyle/>
          <a:p>
            <a:pPr algn="ctr"/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познавательный, творческий, игровой.</a:t>
            </a:r>
            <a:endParaRPr lang="ru-RU" sz="32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827584" y="2420888"/>
            <a:ext cx="7772400" cy="338455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реализации: август 2023</a:t>
            </a:r>
          </a:p>
          <a:p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</a:p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старшей и подготовительной групп</a:t>
            </a:r>
          </a:p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</a:p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</a:p>
          <a:p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48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4968552"/>
          </a:xfrm>
        </p:spPr>
        <p:txBody>
          <a:bodyPr>
            <a:normAutofit fontScale="92500" lnSpcReduction="20000"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для ребенка – это не просто веселое времяпровождение – это его жизнь. Ведь именно в процессе игры ребенок, сам того не замечая, приобретает навыки, без которых ему просто не выжить в настоящей жизни. Коммуникабельность, развитие мышления, умение подчиняться установленным правилам, приобретение уверенности в себе (в случае выигрыша) и умение контролировать свои эмоции (в случае проигрыша) – вот только малая часть тех положительных качеств, знаний и умений, которыми, играя, овладевает ребенок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время, по мнению специалистов, нарушена </a:t>
            </a:r>
            <a:r>
              <a:rPr lang="ru-RU" sz="2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межпоколенная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преемственность передачи игрового опыта, большая часть игр наших родителей забыта. Ребенку будет интересно узнать о том, в какие игры играли мама и папа, бабушки и дедушки. При этом важно не только рассказать и научить играть, но и организовать детей на игру, поиграть вместе с ними. Кроме этого, и взрослым полезно будет познакомиться с разнообразием современных подвижных игр и научиться им от своих детей. Польза от этого огромная. Кроме укрепления здоровья и хорошего настроения, совместные игры способствуют улучшению взаимоотношений, сближают детей и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157667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5273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обмен игровым опытом между детьми и их родителями, формирование интереса к совместной игре с правилами.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4389120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0" indent="0">
              <a:buNone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 детей к играм своих родителей, побуждать самостоятельно организовывать их в свободной деятельности</a:t>
            </a: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вызвать 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желание научить родителей новым играм с </a:t>
            </a: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правилами;</a:t>
            </a:r>
            <a:endParaRPr lang="ru-RU" sz="1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возрождать 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дворовым играм</a:t>
            </a: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формировать 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родителей о разнообразии игр с правилами,  о возрастных особенностях игровой деятельности детей 5-6  лет</a:t>
            </a: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уровень общения родителей с детьми посредством  совместной игры, содействовать развитию взаимопонимания;</a:t>
            </a:r>
          </a:p>
          <a:p>
            <a:pPr marL="0" indent="0">
              <a:buNone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родителей к сбору информационного и наглядного материала,  формировать активную позицию родителей в педагогическом процессе ДОУ.</a:t>
            </a:r>
          </a:p>
        </p:txBody>
      </p:sp>
    </p:spTree>
    <p:extLst>
      <p:ext uri="{BB962C8B-B14F-4D97-AF65-F5344CB8AC3E}">
        <p14:creationId xmlns:p14="http://schemas.microsoft.com/office/powerpoint/2010/main" val="1759702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формулировка проблемы и цели проекта, определение продукта проекта. </a:t>
            </a:r>
            <a:endParaRPr lang="ru-RU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</a:t>
            </a:r>
            <a: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 родителей к участию в планировании деятельности.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806374"/>
            <a:ext cx="3816424" cy="2862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2027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с городской музей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6832"/>
            <a:ext cx="4308541" cy="3231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997" y="3140968"/>
            <a:ext cx="4422643" cy="3316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7751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877" y="3504202"/>
            <a:ext cx="4211960" cy="3158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042" y="188640"/>
            <a:ext cx="4073748" cy="3055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43333"/>
            <a:ext cx="4252803" cy="3189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552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92696"/>
            <a:ext cx="4968552" cy="3726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420888"/>
            <a:ext cx="5292080" cy="3969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61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108</TotalTime>
  <Words>503</Words>
  <Application>Microsoft Office PowerPoint</Application>
  <PresentationFormat>Экран (4:3)</PresentationFormat>
  <Paragraphs>37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МУНИЦИПАЛЬНОЕ КАЗЕННОЕ ДОШКОЛЬНОЕ ОБРАЗОВАТЕЛЬНОЕ УЧРЕЖДЕНИЕ «Детский сад общеразвивающего вида №2»</vt:lpstr>
      <vt:lpstr>«Игра - это огромное светлое окно, через которое в духовный мир ребёнка вливается живительный поток представлений, понятий об окружающем мире» (В.А.Сухомлинский )</vt:lpstr>
      <vt:lpstr>Тип проекта: познавательный, творческий, игровой.</vt:lpstr>
      <vt:lpstr>Актуальность</vt:lpstr>
      <vt:lpstr>Цель проекта: обмен игровым опытом между детьми и их родителями, формирование интереса к совместной игре с правилами.</vt:lpstr>
      <vt:lpstr>Подготовительный этап</vt:lpstr>
      <vt:lpstr>Практический этап Экскурсия с городской музей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Итоговый этап: дни открытых дверей «Играем вместе» (совместные игры родителей и детей во время специально организованной воспитателем деятельности).</vt:lpstr>
      <vt:lpstr>Создание картотеки дворовых игр советского времени</vt:lpstr>
      <vt:lpstr> Результат: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«Детский сад общеразвивающего вида №2»</dc:title>
  <dc:creator>Мария</dc:creator>
  <cp:lastModifiedBy>Мария</cp:lastModifiedBy>
  <cp:revision>11</cp:revision>
  <dcterms:created xsi:type="dcterms:W3CDTF">2023-09-04T05:21:36Z</dcterms:created>
  <dcterms:modified xsi:type="dcterms:W3CDTF">2024-01-22T09:03:01Z</dcterms:modified>
</cp:coreProperties>
</file>