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6" r:id="rId6"/>
    <p:sldId id="277" r:id="rId7"/>
    <p:sldId id="276" r:id="rId8"/>
    <p:sldId id="260" r:id="rId9"/>
    <p:sldId id="268" r:id="rId10"/>
    <p:sldId id="279" r:id="rId11"/>
    <p:sldId id="275" r:id="rId12"/>
    <p:sldId id="273" r:id="rId13"/>
    <p:sldId id="280" r:id="rId14"/>
    <p:sldId id="281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CED72-3603-47B8-84BD-8F337A560CB2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DAB98-43D5-4D34-837C-59AFE3E5C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9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CFFA-0284-4A44-BC3E-8D0B14DB31A3}" type="datetime1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0499-3E5A-42F8-AC21-CBBF77CB293C}" type="datetime1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DD-9B05-45CB-9DD9-B977125D5483}" type="datetime1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8A44-4A6B-4191-884D-3704AFCB9188}" type="datetime1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EDFE-787F-42E3-9AAB-9C47FBEB5188}" type="datetime1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A359-6BE8-4C5C-8DCE-7921D3423041}" type="datetime1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F674-9348-4E68-B9EC-C8A708E6EBC1}" type="datetime1">
              <a:rPr lang="ru-RU" smtClean="0"/>
              <a:pPr/>
              <a:t>27.08.2021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95B3-CC7F-48BB-AA15-1B5A9C6358DA}" type="datetime1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8DD-1B5B-4C8C-A113-E4E035AACA20}" type="datetime1">
              <a:rPr lang="ru-RU" smtClean="0"/>
              <a:pPr/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15A1-44E8-45F6-A6CB-9D996A08F961}" type="datetime1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1FC-00F8-4365-8FB9-A10D521FC878}" type="datetime1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39FE-66EF-4018-9A5C-0D4833A04D2E}" type="datetime1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019.radikal.ru/i635/1505/23/b11a31fea4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428604"/>
            <a:ext cx="62865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«Детский сад общеразвивающего вида №2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Образовательный терренкур по патриотическому воспитанию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«Дневной дозор»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4500571"/>
            <a:ext cx="378618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Анучина Татьяна Николаевна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 «город Свирск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2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Успешно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найденная буква на станции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«Что?  Где? Когда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pic>
        <p:nvPicPr>
          <p:cNvPr id="9220" name="Picture 4" descr="D:\дневной дозор\IMG_20210822_15120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89551"/>
            <a:ext cx="3407935" cy="454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D:\дневной дозор\IMG_20210822_151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12697"/>
            <a:ext cx="3268271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2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10866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Станция «Христианская» и станция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памяти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дневной дозор\IMG_20210822_151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94029"/>
            <a:ext cx="3349606" cy="4466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D:\дневной дозор\IMG_20210822_152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827" y="1340768"/>
            <a:ext cx="5165577" cy="3874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260" y="0"/>
            <a:ext cx="91822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Станция «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Конечная»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1266" name="Picture 2" descr="D:\дневной дозор\IMG_20210822_152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25" y="891660"/>
            <a:ext cx="3456763" cy="4609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D:\дневной дозор\IMG_20210822_152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19" y="1412776"/>
            <a:ext cx="5065765" cy="379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2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Успешное завершение игры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2292" name="Picture 4" descr="D:\дневной дозор\IMG_20210822_152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500174"/>
            <a:ext cx="5164055" cy="387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D:\дневной дозор\IMG_20210822_152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890" y="1412776"/>
            <a:ext cx="3173102" cy="423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585" y="13342"/>
            <a:ext cx="91822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57" y="27856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Финальное  фото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D:\дневной дозор\IMG_20210822_152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19833"/>
            <a:ext cx="7920880" cy="5940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019.radikal.ru/i635/1505/23/b11a31fea4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214554"/>
            <a:ext cx="6300774" cy="1582726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>
                <a:solidFill>
                  <a:srgbClr val="C00000"/>
                </a:solidFill>
                <a:latin typeface="Bookman Old Style" pitchFamily="18" charset="0"/>
              </a:rPr>
              <a:t>СПАСИБО </a:t>
            </a:r>
            <a:br>
              <a:rPr lang="ru-RU" sz="5400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5400" i="1" dirty="0" smtClean="0">
                <a:solidFill>
                  <a:srgbClr val="C00000"/>
                </a:solidFill>
                <a:latin typeface="Bookman Old Style" pitchFamily="18" charset="0"/>
              </a:rPr>
              <a:t>ЗА ВНИМАНИЕ</a:t>
            </a:r>
            <a:endParaRPr lang="ru-RU" sz="54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294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Д.С.Лихачёв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 b="2712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785795"/>
            <a:ext cx="68580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Патриотическое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дошкольников - это не только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любви к родному дому, семье, детскому саду, городу, родной природе, культурному достоянию своего народа, своей нации, толерантного отношения к представителям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других национальностей, но 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уважительного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отношения к труженику и результатам его труда, родной земле,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защитникам Отечества,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государственной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символике, традициям государства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общенародным праздникам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42900"/>
            <a:ext cx="9144001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Образовательные терренкуры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терренкуры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это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специально организованные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маршруты для детей по территории ДОО с посещением зоны игр на асфальте, центров познавательно-исследовательской деятельности, прохождением экологических и оздоровительных троп.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071546"/>
            <a:ext cx="7429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Образовательный терренкур «Дневной дозор»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285992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Проведение патриотической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«Дневной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дозор» на территории города Свирска.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Нравственно – патриотическое воспитание детей через игру.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детей чувство патриотизма и любви к своей Родине, родному городу.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643050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714356"/>
            <a:ext cx="8391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Приветствие участников игры «Дневной дозор»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дневной дозор\IMG_20210822_145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9149" y="1200064"/>
            <a:ext cx="6722891" cy="504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57166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Получение конвертов с заданиями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невной дозор\IMG_20210822_145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961728"/>
            <a:ext cx="6528218" cy="4896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Дружно выполнения заданий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000900"/>
          </a:xfrm>
          <a:prstGeom prst="rect">
            <a:avLst/>
          </a:prstGeom>
          <a:noFill/>
        </p:spPr>
      </p:pic>
      <p:pic>
        <p:nvPicPr>
          <p:cNvPr id="11" name="Picture 2" descr="D:\дневной дозор\IMG_20210822_150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46522"/>
            <a:ext cx="4205641" cy="3154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78581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Удачное выполнение первого задания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Станция «Официальная»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D:\дневной дозор\IMG_20210822_150250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0124" y="1628800"/>
            <a:ext cx="4162404" cy="312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2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Успешное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выполнение на станции «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Фантастическая»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D:\дневной дозор\IMG_20210822_150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147"/>
            <a:ext cx="4343014" cy="3257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D:\дневной дозор\IMG_20210822_150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929" y="1268002"/>
            <a:ext cx="4262329" cy="319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118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  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                                                                              Д.С.Лихачёв </vt:lpstr>
      <vt:lpstr>Презентация PowerPoint</vt:lpstr>
      <vt:lpstr>Образовательные терренкуры </vt:lpstr>
      <vt:lpstr>Презентация PowerPoint</vt:lpstr>
      <vt:lpstr>Презентация PowerPoint</vt:lpstr>
      <vt:lpstr>Презентация PowerPoint</vt:lpstr>
      <vt:lpstr>Дружно выполнения заданий</vt:lpstr>
      <vt:lpstr> Успешное выполнение на станции «Фантастическая» </vt:lpstr>
      <vt:lpstr>Успешно найденная буква на станции  «Что?  Где? Когда?</vt:lpstr>
      <vt:lpstr>       </vt:lpstr>
      <vt:lpstr>        Станция «Конечная»         .</vt:lpstr>
      <vt:lpstr>Успешное завершение игры</vt:lpstr>
      <vt:lpstr>Финальное  фото</vt:lpstr>
      <vt:lpstr>СПАСИБО 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24</cp:revision>
  <dcterms:modified xsi:type="dcterms:W3CDTF">2021-08-27T01:19:25Z</dcterms:modified>
</cp:coreProperties>
</file>