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5" r:id="rId9"/>
    <p:sldId id="266" r:id="rId10"/>
    <p:sldId id="263" r:id="rId11"/>
    <p:sldId id="267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E163CE-CD20-4579-A638-94A1B5BBE88B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19FB0E-202A-43DC-AF55-361F6A06AE4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я\Desktop\ler2841_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728883" cy="19492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365104"/>
            <a:ext cx="5637010" cy="2492896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Григорьева М.П</a:t>
            </a:r>
          </a:p>
          <a:p>
            <a:pPr algn="ctr"/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Свирск, 2022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175351" cy="1793167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общеразвивающего вида №2»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средней группе «Звездочки» на тему «</a:t>
            </a:r>
            <a:r>
              <a:rPr lang="ru-RU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Микибот</a:t>
            </a: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знакомься, это я!»</a:t>
            </a: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7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91680" y="1628800"/>
            <a:ext cx="5616624" cy="2232248"/>
          </a:xfrm>
        </p:spPr>
        <p:txBody>
          <a:bodyPr>
            <a:no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Коллективное рисование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Микибота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оставление своих отпечатков.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175351" cy="1793167"/>
          </a:xfrm>
        </p:spPr>
        <p:txBody>
          <a:bodyPr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ария\Desktop\проект микибот\20220401_093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3864430" cy="2898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esktop\проект микибот\20220401_093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667" y="3717032"/>
            <a:ext cx="3864119" cy="2898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831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я\Desktop\проект микибот\20220401_093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я\Desktop\проект микибот\20220401_093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73" y="3284984"/>
            <a:ext cx="4512501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534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6867855" cy="515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816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980728"/>
            <a:ext cx="7175351" cy="3944729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проекта: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развитие, художественно-эстетическое.</a:t>
            </a:r>
            <a:b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 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детско-взрослый, групповой.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517232"/>
            <a:ext cx="2808312" cy="36004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2050" name="Picture 2" descr="C:\Users\Мария\Desktop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365103"/>
            <a:ext cx="4176464" cy="2349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810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848872" cy="396044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потенциал практически безграничен, а в возрасте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4-7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– самый благоприятный для формирования базовых основ их дальнейшего успеха в жизни. Современные исследования в области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нейропластичности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мозга дошкольника утверждают, что вложение в ранее развитие и профориентацию детей будут прочным фундаментом для перспективного воспитания научно-технического развития ребенка. Для современного мира это очень важный аспект, так как мир сегодня меняется быстрее чем система образования. А ведь система образования готовит детей к жизни в этом мире. На сегодняшний день одна из основных наших целей - дать дошкольникам современное, конкурентоспособное образование и профориентацию. Для реализации этой цели необходимо использовать современные технологии программированного обучения.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175351" cy="179316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50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принятия детьми решений, оказание поддержки детской инициативы и самостоятельности в познавательной деятельности.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29000"/>
            <a:ext cx="3767666" cy="2825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418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19672" y="2348880"/>
            <a:ext cx="6912768" cy="403244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понятий «последовательность действий», «верно», «неверно». Познакомить с числами 0 и 1.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навыка создания простейшего алгоритма: программирования последовательности действий для робота.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детей работать в группе сверстников.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476672"/>
            <a:ext cx="7175351" cy="179316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5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71600" y="2276872"/>
            <a:ext cx="7776864" cy="180020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интерактивная беседа;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материала для работы с детьми.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620689"/>
            <a:ext cx="7175351" cy="1224136"/>
          </a:xfrm>
        </p:spPr>
        <p:txBody>
          <a:bodyPr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Мария\Desktop\Сокровище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365" y="3501008"/>
            <a:ext cx="1968520" cy="3175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рия\Desktop\проект микибот\IMG-bf3b7bcff548da6fc9ea523d1bc6de27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81221"/>
            <a:ext cx="2376264" cy="3294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316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27584" y="1412776"/>
            <a:ext cx="5637010" cy="882119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«Верно- не-верно!»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«Один замечательный ребенок»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7175351" cy="1793167"/>
          </a:xfrm>
        </p:spPr>
        <p:txBody>
          <a:bodyPr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Мария\Desktop\проект микибот\IMG-b2cbdb6ed6c918dd38c99fba1b781184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3634069" cy="2725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Мария\Desktop\проект микибот\20220331_100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89040"/>
            <a:ext cx="3634069" cy="2725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427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я\Desktop\проект микибот\20220331_100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741" y="0"/>
            <a:ext cx="9313035" cy="6984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316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725144"/>
            <a:ext cx="3354775" cy="501992"/>
          </a:xfrm>
        </p:spPr>
        <p:txBody>
          <a:bodyPr/>
          <a:lstStyle/>
          <a:p>
            <a:r>
              <a:rPr lang="ru-RU" dirty="0" smtClean="0"/>
              <a:t>про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76032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72816"/>
            <a:ext cx="4121011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180951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200</TotalTime>
  <Words>241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Муниципальное казенное дошкольное образовательное учреждение «Детский сад общеразвивающего вида №2»   Проект в средней группе «Звездочки» на тему «Микибот, знакомься, это я!»</vt:lpstr>
      <vt:lpstr>Направление проекта: познавательное развитие, художественно-эстетическое. Вид проекта: творческий. Продолжительность проекта: краткосрочный. По количеству участников: детско-взрослый, групповой.   </vt:lpstr>
      <vt:lpstr>Актуальность</vt:lpstr>
      <vt:lpstr>Цель проекта: создание условий для принятия детьми решений, оказание поддержки детской инициативы и самостоятельности в познавательной деятельности.</vt:lpstr>
      <vt:lpstr>Задачи проекта:</vt:lpstr>
      <vt:lpstr>Подготовительный этап:</vt:lpstr>
      <vt:lpstr>Основной этап:</vt:lpstr>
      <vt:lpstr>Презентация PowerPoint</vt:lpstr>
      <vt:lpstr>про</vt:lpstr>
      <vt:lpstr>Заключительный этап: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№2»   Проект в средней группе «Звездочки» на тему «Микибот, знакомься, это я!»</dc:title>
  <dc:creator>Мария</dc:creator>
  <cp:lastModifiedBy>Мария</cp:lastModifiedBy>
  <cp:revision>14</cp:revision>
  <dcterms:created xsi:type="dcterms:W3CDTF">2022-03-30T08:18:57Z</dcterms:created>
  <dcterms:modified xsi:type="dcterms:W3CDTF">2022-04-20T13:07:32Z</dcterms:modified>
</cp:coreProperties>
</file>