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3" r:id="rId5"/>
    <p:sldId id="264" r:id="rId6"/>
    <p:sldId id="257" r:id="rId7"/>
    <p:sldId id="265" r:id="rId8"/>
    <p:sldId id="267" r:id="rId9"/>
    <p:sldId id="268" r:id="rId10"/>
    <p:sldId id="269" r:id="rId11"/>
    <p:sldId id="270" r:id="rId12"/>
    <p:sldId id="272" r:id="rId13"/>
    <p:sldId id="273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A82BD82-C344-4010-8220-174A47010CBB}" type="datetimeFigureOut">
              <a:rPr lang="ru-RU" smtClean="0"/>
              <a:t>25.08.2021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E9035A4-C145-4D74-83D0-AB5FD6DB3DE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484784"/>
            <a:ext cx="7344816" cy="1656184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«Внедрение 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steam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-технологий в работу с детьми дошкольного возраста на примере детской универсальной </a:t>
            </a:r>
            <a:r>
              <a:rPr lang="en-US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steam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-лаборатории»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6632"/>
            <a:ext cx="8568952" cy="64807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«Детский сад общеразвивающего вида № 2»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6096" y="479715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оспитатель: Гнездилова Елена Николаевна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6237312"/>
            <a:ext cx="2925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 «город Свирск», 2021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73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9583019" cy="5400600"/>
          </a:xfrm>
        </p:spPr>
      </p:pic>
    </p:spTree>
    <p:extLst>
      <p:ext uri="{BB962C8B-B14F-4D97-AF65-F5344CB8AC3E}">
        <p14:creationId xmlns:p14="http://schemas.microsoft.com/office/powerpoint/2010/main" val="238176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2681" y="0"/>
            <a:ext cx="9626681" cy="5425207"/>
          </a:xfrm>
        </p:spPr>
      </p:pic>
    </p:spTree>
    <p:extLst>
      <p:ext uri="{BB962C8B-B14F-4D97-AF65-F5344CB8AC3E}">
        <p14:creationId xmlns:p14="http://schemas.microsoft.com/office/powerpoint/2010/main" val="123388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3"/>
            <a:ext cx="4773082" cy="3579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8403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960" y="3126280"/>
            <a:ext cx="5004048" cy="3753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6086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13"/>
            <a:ext cx="4773082" cy="3579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0"/>
            <a:ext cx="4860032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012" y="3356992"/>
            <a:ext cx="4788024" cy="3591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3489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08912" cy="1368152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Спасибо за внимание!</a:t>
            </a:r>
            <a:endParaRPr lang="ru-RU" sz="54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84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2970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66000" cy="5085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preview_496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598" y="1"/>
            <a:ext cx="4780197" cy="5085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1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Колокольчик ФОТО\Кружок Робот и я\IMG_20200313_1108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654"/>
            <a:ext cx="2684859" cy="3579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Колокольчик ФОТО\Кружок Робот и я\IMG_20191101_165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-12534"/>
            <a:ext cx="2615389" cy="34871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8654"/>
            <a:ext cx="2625756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" y="3617640"/>
            <a:ext cx="4164971" cy="3123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62" y="3650940"/>
            <a:ext cx="4120570" cy="3090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157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Цифровая лаборатория «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Наураша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старане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наурландии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44724"/>
            <a:ext cx="7884368" cy="5913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171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02"/>
            <a:ext cx="3781199" cy="5041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448" y="27500"/>
            <a:ext cx="6647568" cy="4985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894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5760"/>
            <a:ext cx="8352928" cy="1191032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Направления работы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мкдоу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№ 2 с использованием современных образовательных технологий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883977" y="1555001"/>
            <a:ext cx="959831" cy="88768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728" y="1535676"/>
            <a:ext cx="952528" cy="907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251520" y="2442685"/>
            <a:ext cx="3744416" cy="1772815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Кружок современного конструирования «Робот и я»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483768" y="4666361"/>
            <a:ext cx="3888432" cy="2088232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Цифровая лаборатория «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Наураша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стране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Наурландии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221468" y="2442685"/>
            <a:ext cx="3454987" cy="17728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Детская универсальная 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STEAM-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лаборатория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559550"/>
            <a:ext cx="773906" cy="265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342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8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7149275"/>
          </a:xfrm>
        </p:spPr>
      </p:pic>
    </p:spTree>
    <p:extLst>
      <p:ext uri="{BB962C8B-B14F-4D97-AF65-F5344CB8AC3E}">
        <p14:creationId xmlns:p14="http://schemas.microsoft.com/office/powerpoint/2010/main" val="39304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69" y="13467"/>
            <a:ext cx="9222663" cy="5197518"/>
          </a:xfrm>
        </p:spPr>
      </p:pic>
    </p:spTree>
    <p:extLst>
      <p:ext uri="{BB962C8B-B14F-4D97-AF65-F5344CB8AC3E}">
        <p14:creationId xmlns:p14="http://schemas.microsoft.com/office/powerpoint/2010/main" val="143739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257</TotalTime>
  <Words>85</Words>
  <Application>Microsoft Office PowerPoint</Application>
  <PresentationFormat>Экран (4:3)</PresentationFormat>
  <Paragraphs>10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Углы</vt:lpstr>
      <vt:lpstr>«Внедрение steam-технологий в работу с детьми дошкольного возраста на примере детской универсальной steam-лаборатории»</vt:lpstr>
      <vt:lpstr>Презентация PowerPoint</vt:lpstr>
      <vt:lpstr>Презентация PowerPoint</vt:lpstr>
      <vt:lpstr>Цифровая лаборатория «Наураша в старане наурландии»</vt:lpstr>
      <vt:lpstr>Презентация PowerPoint</vt:lpstr>
      <vt:lpstr>Направления работы мкдоу № 2 с использованием современных образовательных технологий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«Юный изобретатель» в рамках муниципального конкурса среди МДОУ «Детский сад – территория здоровья и творчества»</dc:title>
  <dc:creator>User</dc:creator>
  <cp:lastModifiedBy>User</cp:lastModifiedBy>
  <cp:revision>14</cp:revision>
  <dcterms:created xsi:type="dcterms:W3CDTF">2020-09-08T06:11:43Z</dcterms:created>
  <dcterms:modified xsi:type="dcterms:W3CDTF">2021-08-25T07:53:43Z</dcterms:modified>
</cp:coreProperties>
</file>