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3" r:id="rId5"/>
    <p:sldId id="264" r:id="rId6"/>
    <p:sldId id="257" r:id="rId7"/>
    <p:sldId id="265" r:id="rId8"/>
    <p:sldId id="267" r:id="rId9"/>
    <p:sldId id="268" r:id="rId10"/>
    <p:sldId id="269" r:id="rId11"/>
    <p:sldId id="270" r:id="rId12"/>
    <p:sldId id="272" r:id="rId13"/>
    <p:sldId id="273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BD82-C344-4010-8220-174A47010CBB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35A4-C145-4D74-83D0-AB5FD6DB3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BD82-C344-4010-8220-174A47010CBB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35A4-C145-4D74-83D0-AB5FD6DB3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BD82-C344-4010-8220-174A47010CBB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35A4-C145-4D74-83D0-AB5FD6DB3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BD82-C344-4010-8220-174A47010CBB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35A4-C145-4D74-83D0-AB5FD6DB3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BD82-C344-4010-8220-174A47010CBB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35A4-C145-4D74-83D0-AB5FD6DB3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BD82-C344-4010-8220-174A47010CBB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35A4-C145-4D74-83D0-AB5FD6DB3D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BD82-C344-4010-8220-174A47010CBB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35A4-C145-4D74-83D0-AB5FD6DB3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BD82-C344-4010-8220-174A47010CBB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35A4-C145-4D74-83D0-AB5FD6DB3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BD82-C344-4010-8220-174A47010CBB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35A4-C145-4D74-83D0-AB5FD6DB3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BD82-C344-4010-8220-174A47010CBB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9035A4-C145-4D74-83D0-AB5FD6DB3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BD82-C344-4010-8220-174A47010CBB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35A4-C145-4D74-83D0-AB5FD6DB3D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A82BD82-C344-4010-8220-174A47010CBB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E9035A4-C145-4D74-83D0-AB5FD6DB3D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484784"/>
            <a:ext cx="7344816" cy="1656184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«Внедрение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steam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-технологий в работу с детьми дошкольного возраста на примере детской универсальной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steam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-лаборатории»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8568952" cy="64807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«Детский сад общеразвивающего вида № 2»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479715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оспитатель: Гнездилова Елена Николаевна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6237312"/>
            <a:ext cx="2925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 «город Свирск», 2021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583019" cy="5400600"/>
          </a:xfrm>
        </p:spPr>
      </p:pic>
    </p:spTree>
    <p:extLst>
      <p:ext uri="{BB962C8B-B14F-4D97-AF65-F5344CB8AC3E}">
        <p14:creationId xmlns:p14="http://schemas.microsoft.com/office/powerpoint/2010/main" val="23817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681" y="0"/>
            <a:ext cx="9626681" cy="5425207"/>
          </a:xfrm>
        </p:spPr>
      </p:pic>
    </p:spTree>
    <p:extLst>
      <p:ext uri="{BB962C8B-B14F-4D97-AF65-F5344CB8AC3E}">
        <p14:creationId xmlns:p14="http://schemas.microsoft.com/office/powerpoint/2010/main" val="12338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3"/>
            <a:ext cx="4773082" cy="357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03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60" y="3126280"/>
            <a:ext cx="5004048" cy="375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6086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13"/>
            <a:ext cx="4773082" cy="357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12" y="3356992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3489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08912" cy="1368152"/>
          </a:xfrm>
        </p:spPr>
        <p:txBody>
          <a:bodyPr/>
          <a:lstStyle/>
          <a:p>
            <a:r>
              <a:rPr lang="ru-RU" sz="5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sz="54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4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2970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6000" cy="5085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preview_49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98" y="1"/>
            <a:ext cx="4780197" cy="5085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олокольчик ФОТО\Кружок Робот и я\IMG_20200313_110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654"/>
            <a:ext cx="2684859" cy="3579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Колокольчик ФОТО\Кружок Робот и я\IMG_20191101_165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-12534"/>
            <a:ext cx="2615389" cy="3487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654"/>
            <a:ext cx="2625756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1" y="3617640"/>
            <a:ext cx="4164971" cy="3123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62" y="3650940"/>
            <a:ext cx="4120570" cy="309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15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Цифровая лаборатория «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Наураша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старане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наурландии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44724"/>
            <a:ext cx="7884368" cy="5913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71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2"/>
            <a:ext cx="3781199" cy="5041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48" y="27500"/>
            <a:ext cx="6647568" cy="4985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89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5760"/>
            <a:ext cx="8352928" cy="119103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Направления работы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мкдоу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№ 2 с использованием современных образовательных технологий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883977" y="1555001"/>
            <a:ext cx="959831" cy="887683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28" y="1535676"/>
            <a:ext cx="952528" cy="9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251520" y="2442685"/>
            <a:ext cx="3744416" cy="177281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Кружок современного конструирования «Робот и я»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483768" y="4666361"/>
            <a:ext cx="3888432" cy="208823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Цифровая лаборатория «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Наураша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стране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Наурландии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21468" y="2442685"/>
            <a:ext cx="3454987" cy="17728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Детская универсальная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STEAM-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лаборатория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9550"/>
            <a:ext cx="773906" cy="26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4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149275"/>
          </a:xfrm>
        </p:spPr>
      </p:pic>
    </p:spTree>
    <p:extLst>
      <p:ext uri="{BB962C8B-B14F-4D97-AF65-F5344CB8AC3E}">
        <p14:creationId xmlns:p14="http://schemas.microsoft.com/office/powerpoint/2010/main" val="39304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69" y="13467"/>
            <a:ext cx="9222663" cy="5197518"/>
          </a:xfrm>
        </p:spPr>
      </p:pic>
    </p:spTree>
    <p:extLst>
      <p:ext uri="{BB962C8B-B14F-4D97-AF65-F5344CB8AC3E}">
        <p14:creationId xmlns:p14="http://schemas.microsoft.com/office/powerpoint/2010/main" val="14373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257</TotalTime>
  <Words>85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«Внедрение steam-технологий в работу с детьми дошкольного возраста на примере детской универсальной steam-лаборатории»</vt:lpstr>
      <vt:lpstr>Презентация PowerPoint</vt:lpstr>
      <vt:lpstr>Презентация PowerPoint</vt:lpstr>
      <vt:lpstr>Цифровая лаборатория «Наураша в старане наурландии»</vt:lpstr>
      <vt:lpstr>Презентация PowerPoint</vt:lpstr>
      <vt:lpstr>Направления работы мкдоу № 2 с использованием современных образовательных технологий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«Юный изобретатель» в рамках муниципального конкурса среди МДОУ «Детский сад – территория здоровья и творчества»</dc:title>
  <dc:creator>User</dc:creator>
  <cp:lastModifiedBy>User</cp:lastModifiedBy>
  <cp:revision>14</cp:revision>
  <dcterms:created xsi:type="dcterms:W3CDTF">2020-09-08T06:11:43Z</dcterms:created>
  <dcterms:modified xsi:type="dcterms:W3CDTF">2021-08-25T07:53:43Z</dcterms:modified>
</cp:coreProperties>
</file>