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3"/>
  </p:notesMasterIdLst>
  <p:sldIdLst>
    <p:sldId id="256" r:id="rId2"/>
    <p:sldId id="266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7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9F5600-9291-4740-88B0-E06E4A716740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BB7EDB-89D8-48ED-9783-7F4F168E0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18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BAA4C-3469-4D36-93C1-2F1759707C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8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E8947-E277-4858-9E11-491D3E86F8EF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D15C1-3E84-4330-A9F3-8D28D27E6F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147BD-C0BF-46E1-8B0E-C21DCD3FC90B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A8BD5-BE92-44A4-8546-09ED56821F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76899-67B6-4C88-B6D8-240D74411F12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DAC9F-C0EE-4BAD-B5F0-200E8AE390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F0427-105B-4D0E-81EE-64EC96B0152C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92F7-AFA5-4E42-A24C-7488D4AD28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44222-BB8C-4A35-9148-F770B34CD358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1A727-47EB-4DE5-8C7E-385A712F5F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E8B9C-D606-400D-9019-3967496448F1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71DD-A762-4F84-8397-6455CDF3A6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FD89B-2BDA-4891-BFDB-2210E2430776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E1A81-BF77-4D46-818C-86787285A5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AD48C-6AFD-45B2-A08F-6532FE8952A7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B4D5D-CBC4-450C-B26E-88C3D7139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BFE86-F279-47F0-AD84-134A9BD14C8C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373E9-8331-4036-89C7-E511288A3F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28FFF-1163-4007-9B95-E957EC49393B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28352-DC98-4583-9D63-969B9E7A38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amond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D638996F-1EFD-450E-BA40-77AB707A8816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F195DFF4-43C3-4247-BB06-7078F47BEF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F5589D56-4383-47E8-9CEB-9D5A1139C629}" type="datetimeFigureOut">
              <a:rPr lang="ru-RU" smtClean="0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60F235E-904F-4C2C-A433-2A2D7E72A6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diamond/>
    <p:sndAc>
      <p:stSnd>
        <p:snd r:embed="rId13" name="bomb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836712"/>
            <a:ext cx="4918987" cy="35283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(1941-1945)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3272929" cy="165618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endParaRPr lang="ru-RU" sz="2500" dirty="0">
              <a:solidFill>
                <a:srgbClr val="443329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sz="2500" dirty="0" smtClean="0">
              <a:solidFill>
                <a:srgbClr val="443329"/>
              </a:solidFill>
              <a:latin typeface="Times New Roman" pitchFamily="18" charset="0"/>
            </a:endParaRPr>
          </a:p>
        </p:txBody>
      </p:sp>
      <p:pic>
        <p:nvPicPr>
          <p:cNvPr id="14340" name="Рисунок 5" descr="58802653_22568154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403542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738675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620688"/>
            <a:ext cx="4834880" cy="578011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800" b="1" dirty="0" smtClean="0">
                <a:solidFill>
                  <a:schemeClr val="bg1">
                    <a:lumMod val="95000"/>
                  </a:schemeClr>
                </a:solidFill>
              </a:rPr>
              <a:t>День Победы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- Почему, дедуля, у тебя слеза?                             </a:t>
            </a:r>
            <a:br>
              <a:rPr lang="ru-RU" b="1" dirty="0" smtClean="0"/>
            </a:br>
            <a:r>
              <a:rPr lang="ru-RU" sz="3300" b="1" dirty="0" smtClean="0"/>
              <a:t>Почему, дедуля, прячешь ты глаза? </a:t>
            </a:r>
            <a:br>
              <a:rPr lang="ru-RU" sz="3300" b="1" dirty="0" smtClean="0"/>
            </a:br>
            <a:r>
              <a:rPr lang="ru-RU" sz="3300" b="1" dirty="0" smtClean="0"/>
              <a:t>Кто тебя обидел, можешь рассказать? </a:t>
            </a:r>
            <a:br>
              <a:rPr lang="ru-RU" sz="3300" b="1" dirty="0" smtClean="0"/>
            </a:br>
            <a:r>
              <a:rPr lang="ru-RU" sz="3300" b="1" dirty="0" smtClean="0"/>
              <a:t>За тебя я буду драться, воевать! </a:t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>- Внучек ты мой милый, нет, не плачу я, </a:t>
            </a:r>
            <a:br>
              <a:rPr lang="ru-RU" sz="3300" b="1" dirty="0" smtClean="0"/>
            </a:br>
            <a:r>
              <a:rPr lang="ru-RU" sz="3300" b="1" dirty="0" smtClean="0"/>
              <a:t>Просто вспоминаю о былых боях, </a:t>
            </a:r>
            <a:br>
              <a:rPr lang="ru-RU" sz="3300" b="1" dirty="0" smtClean="0"/>
            </a:br>
            <a:r>
              <a:rPr lang="ru-RU" sz="3300" b="1" dirty="0" smtClean="0"/>
              <a:t>Когда был я молод, Родину любил </a:t>
            </a:r>
            <a:br>
              <a:rPr lang="ru-RU" sz="3300" b="1" dirty="0" smtClean="0"/>
            </a:br>
            <a:r>
              <a:rPr lang="ru-RU" sz="3300" b="1" dirty="0" smtClean="0"/>
              <a:t>И врагов проклятых под Москвою бил! </a:t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>Там друзей военных много полегло, </a:t>
            </a:r>
            <a:br>
              <a:rPr lang="ru-RU" sz="3300" b="1" dirty="0" smtClean="0"/>
            </a:br>
            <a:r>
              <a:rPr lang="ru-RU" sz="3300" b="1" dirty="0" smtClean="0"/>
              <a:t>Вспоминать об этом сердцу тяжело! </a:t>
            </a:r>
            <a:br>
              <a:rPr lang="ru-RU" sz="3300" b="1" dirty="0" smtClean="0"/>
            </a:br>
            <a:r>
              <a:rPr lang="ru-RU" sz="3300" b="1" dirty="0" smtClean="0"/>
              <a:t>И Победу в Мае встретили не все, </a:t>
            </a:r>
            <a:br>
              <a:rPr lang="ru-RU" sz="3300" b="1" dirty="0" smtClean="0"/>
            </a:br>
            <a:r>
              <a:rPr lang="ru-RU" sz="3300" b="1" dirty="0" smtClean="0"/>
              <a:t>Там лежать остались в утренней росе! </a:t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>Так живи, мой внучек, и войны не знай, </a:t>
            </a:r>
            <a:br>
              <a:rPr lang="ru-RU" sz="3300" b="1" dirty="0" smtClean="0"/>
            </a:br>
            <a:r>
              <a:rPr lang="ru-RU" sz="3300" b="1" dirty="0" smtClean="0"/>
              <a:t>Каждый год с Победой пусть приходит Май! </a:t>
            </a:r>
            <a:br>
              <a:rPr lang="ru-RU" sz="3300" b="1" dirty="0" smtClean="0"/>
            </a:br>
            <a:r>
              <a:rPr lang="ru-RU" sz="3300" b="1" dirty="0" smtClean="0"/>
              <a:t>Улыбайся солнцу, весело играй, </a:t>
            </a:r>
            <a:br>
              <a:rPr lang="ru-RU" sz="3300" b="1" dirty="0" smtClean="0"/>
            </a:br>
            <a:r>
              <a:rPr lang="ru-RU" sz="3300" b="1" dirty="0" smtClean="0"/>
              <a:t>Но что было с нами, ты не забывай! </a:t>
            </a:r>
          </a:p>
          <a:p>
            <a:endParaRPr lang="ru-RU" dirty="0"/>
          </a:p>
        </p:txBody>
      </p:sp>
      <p:pic>
        <p:nvPicPr>
          <p:cNvPr id="74754" name="Picture 2" descr="http://ia108.mycdn.me/image?id=495821669705&amp;bid=495821669705&amp;t=3&amp;plc=WEB&amp;tkn=WuNc3QlkyhvGi6PeYArb_xMigg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75861"/>
            <a:ext cx="3456384" cy="622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a108.mycdn.me/image?id=495725116233&amp;bid=495725116233&amp;t=3&amp;plc=WEB&amp;tkn=4L9XtlLAl7Mns30EDPVi1KTwxx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"/>
            <a:ext cx="9753600" cy="6858000"/>
          </a:xfrm>
          <a:prstGeom prst="rect">
            <a:avLst/>
          </a:prstGeom>
          <a:noFill/>
        </p:spPr>
      </p:pic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1000125" y="357188"/>
            <a:ext cx="7643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Бессмертен подвиг русского солдата</a:t>
            </a:r>
          </a:p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 Пройдут века, но подвиг не умрёт,</a:t>
            </a:r>
          </a:p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 И наша память для него награда,</a:t>
            </a:r>
          </a:p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 Которая в сердцах у нас живёт.</a:t>
            </a:r>
          </a:p>
        </p:txBody>
      </p:sp>
      <p:pic>
        <p:nvPicPr>
          <p:cNvPr id="21506" name="Рисунок 6" descr="0_5b4c9_f64ee60_L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268760"/>
            <a:ext cx="6286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7" descr="0_5b47a_b332fb11_L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08140">
            <a:off x="926345" y="3963703"/>
            <a:ext cx="5572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0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815690">
            <a:off x="100863" y="294865"/>
            <a:ext cx="4128235" cy="13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7" descr="0_5b47a_b332fb11_L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275164">
            <a:off x="119598" y="3862643"/>
            <a:ext cx="5572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a108.mycdn.me/image?id=562594573897&amp;bid=562594573897&amp;t=0&amp;plc=WEB&amp;tkn=3umIVpu-IsBbDXPDQ0m4GokjFyQ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80528" y="3380125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9 Мая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вся страна празднует Великий подвиг своего народа</a:t>
            </a:r>
          </a:p>
          <a:p>
            <a:pPr algn="ctr"/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День Победы </a:t>
            </a:r>
            <a:endParaRPr lang="ru-RU" sz="6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38247"/>
            <a:ext cx="8928992" cy="6779615"/>
          </a:xfrm>
        </p:spPr>
      </p:pic>
    </p:spTree>
    <p:extLst>
      <p:ext uri="{BB962C8B-B14F-4D97-AF65-F5344CB8AC3E}">
        <p14:creationId xmlns:p14="http://schemas.microsoft.com/office/powerpoint/2010/main" val="3703937021"/>
      </p:ext>
    </p:extLst>
  </p:cSld>
  <p:clrMapOvr>
    <a:masterClrMapping/>
  </p:clrMapOvr>
  <p:transition spd="slow">
    <p:diamond/>
    <p:sndAc>
      <p:stSnd>
        <p:snd r:embed="rId2" name="bomb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" y="0"/>
            <a:ext cx="9222171" cy="5733257"/>
          </a:xfrm>
        </p:spPr>
      </p:pic>
    </p:spTree>
    <p:extLst>
      <p:ext uri="{BB962C8B-B14F-4D97-AF65-F5344CB8AC3E}">
        <p14:creationId xmlns:p14="http://schemas.microsoft.com/office/powerpoint/2010/main" val="3196426655"/>
      </p:ext>
    </p:extLst>
  </p:cSld>
  <p:clrMapOvr>
    <a:masterClrMapping/>
  </p:clrMapOvr>
  <p:transition spd="slow">
    <p:diamond/>
    <p:sndAc>
      <p:stSnd>
        <p:snd r:embed="rId2" name="bomb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08266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 </a:t>
            </a:r>
            <a:r>
              <a:rPr lang="ru-RU" sz="3200" dirty="0" smtClean="0"/>
              <a:t>передовой</a:t>
            </a:r>
            <a:endParaRPr lang="ru-RU" sz="3200" dirty="0"/>
          </a:p>
        </p:txBody>
      </p:sp>
      <p:pic>
        <p:nvPicPr>
          <p:cNvPr id="12" name="Содержимое 11" descr="IMG_000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27984" y="1268760"/>
            <a:ext cx="4423504" cy="528268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6387" name="TextBox 13"/>
          <p:cNvSpPr txBox="1">
            <a:spLocks noChangeArrowheads="1"/>
          </p:cNvSpPr>
          <p:nvPr/>
        </p:nvSpPr>
        <p:spPr bwMode="auto">
          <a:xfrm flipH="1">
            <a:off x="251517" y="1700808"/>
            <a:ext cx="381642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ВОВ началась на рассвете 22 июня 1941 года, когда жители нашей страны спали мирным сном. Враг без предупреждения напал с воздуха. Немцы хотели лишить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наш народ свободы, захватить наши земли и города. Но все жители нашей необъятной Родины встали на защиту своей страны и своего народа. Тяжёлая и кровопролитная была война. Но люди не щадили себя, защищая Родину. «Победа будет за нами!» - с этими словами солдаты</a:t>
            </a:r>
            <a:r>
              <a:rPr lang="ru-RU" sz="2000" b="1" dirty="0">
                <a:latin typeface="Georgia" pitchFamily="18" charset="0"/>
              </a:rPr>
              <a:t> шли в бой.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16388" name="Рисунок 5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670033">
            <a:off x="5863822" y="557533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616332">
            <a:off x="315983" y="452417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Родина-Мать зовёт!</a:t>
            </a:r>
            <a:endParaRPr lang="ru-RU" sz="3200" dirty="0"/>
          </a:p>
        </p:txBody>
      </p:sp>
      <p:pic>
        <p:nvPicPr>
          <p:cNvPr id="4" name="Содержимое 3" descr="anons_794_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484784"/>
            <a:ext cx="4429156" cy="51311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004048" y="1500174"/>
            <a:ext cx="392564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Уже к концу июня 1941 года напечатанный очень большим тиражом плакат «Родина-мать зовет!» был разослан по всей стране. Его расклеивали  на вокзалах, в учреждениях, а то и просто на улицах. Был выпущен специальный тираж плаката в небольшом формате. Такая открытка могла уместиться в кармане гимнастерки. Отправляясь на фронт, многие солдаты бережно укладывали в нагрудные карманы изображение Родины-матери, которое напоминало о необходимости бороться с врагом до конца.</a:t>
            </a:r>
          </a:p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17413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704314">
            <a:off x="214313" y="142875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8"/>
          <p:cNvSpPr txBox="1">
            <a:spLocks noChangeArrowheads="1"/>
          </p:cNvSpPr>
          <p:nvPr/>
        </p:nvSpPr>
        <p:spPr bwMode="auto">
          <a:xfrm>
            <a:off x="4214813" y="1643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97152" cy="125272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Решительный   бой</a:t>
            </a:r>
            <a:endParaRPr lang="ru-RU" sz="3200" dirty="0"/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27984" y="1196752"/>
            <a:ext cx="4500593" cy="535784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143375" y="2000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251520" y="1916832"/>
            <a:ext cx="388843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Фашисты хотели захватить Москву, но советские войска смогли остановить их наступление. На подступах к городу мирные жители копали заградительные рвы, строили укрепления – готовились к отпору врага. Солдаты не испугались, они бились насмерть, сражались в горящих танках и шли на таран. Враг понёс большие потери и отступил. Москва выстояла.</a:t>
            </a:r>
          </a:p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18439" name="Рисунок 9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65676">
            <a:off x="5368216" y="36400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Бомбёжки, блокада</a:t>
            </a:r>
            <a:endParaRPr lang="ru-RU" dirty="0"/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340768"/>
            <a:ext cx="4286280" cy="532990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4788024" y="1484313"/>
            <a:ext cx="4355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Фашистские самолёты бомбили города, детские сады, больницы. Во время бомбёжек люди прятались в погребах, подвалах, метро. Москва, Ленинград и другие города нашей страны ночью погружались в полную темноту. В ту пору на окнах обязательно была светомаскировка, которая скрывала свет от свечи. Жизнь людей была трудной и тревожной. В домах не было тепла, продукты выдавали по карточкам, потому что большую часть продовольствия отправляли на фронт. Блокадный паёк – 125 граммов хлеба из смеси опилок и муки.</a:t>
            </a:r>
          </a:p>
        </p:txBody>
      </p:sp>
      <p:pic>
        <p:nvPicPr>
          <p:cNvPr id="19461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897890">
            <a:off x="0" y="18891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Медицинская служба</a:t>
            </a:r>
            <a:endParaRPr lang="ru-RU" sz="3200" dirty="0"/>
          </a:p>
        </p:txBody>
      </p:sp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1268760"/>
            <a:ext cx="4214842" cy="540519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716016" y="2060848"/>
            <a:ext cx="41764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Раненым на полях сражений помогали санитары, медицинские сёстры и врачи. Санитарки выносили солдат с поля боя, перевязывали, отправляли их в госпитали. Большинство медиков той поры – это женщины. На их плечи легла основная тяжесть военных будней, ведь почти всё мужское население находилось на передовой.</a:t>
            </a:r>
          </a:p>
        </p:txBody>
      </p:sp>
      <p:pic>
        <p:nvPicPr>
          <p:cNvPr id="20485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723486">
            <a:off x="381563" y="543905"/>
            <a:ext cx="3497906" cy="106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370</TotalTime>
  <Words>419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Corbel</vt:lpstr>
      <vt:lpstr>Georgia</vt:lpstr>
      <vt:lpstr>Times New Roman</vt:lpstr>
      <vt:lpstr>Wingdings</vt:lpstr>
      <vt:lpstr>Wingdings 2</vt:lpstr>
      <vt:lpstr>Wingdings 3</vt:lpstr>
      <vt:lpstr>Модульная</vt:lpstr>
      <vt:lpstr>Великая отечественная война (1941-1945)   </vt:lpstr>
      <vt:lpstr>Презентация PowerPoint</vt:lpstr>
      <vt:lpstr>Презентация PowerPoint</vt:lpstr>
      <vt:lpstr>Презентация PowerPoint</vt:lpstr>
      <vt:lpstr>На передовой</vt:lpstr>
      <vt:lpstr>Родина-Мать зовёт!</vt:lpstr>
      <vt:lpstr>Решительный   бой</vt:lpstr>
      <vt:lpstr> Бомбёжки, блокада</vt:lpstr>
      <vt:lpstr>Медицинская служба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Кишкина Надежда Александровна</dc:creator>
  <cp:lastModifiedBy>Привет</cp:lastModifiedBy>
  <cp:revision>107</cp:revision>
  <dcterms:created xsi:type="dcterms:W3CDTF">2013-04-17T11:45:17Z</dcterms:created>
  <dcterms:modified xsi:type="dcterms:W3CDTF">2016-05-05T11:20:37Z</dcterms:modified>
  <cp:category>ДО</cp:category>
</cp:coreProperties>
</file>