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  <p:sldId id="259" r:id="rId5"/>
    <p:sldId id="261" r:id="rId6"/>
    <p:sldId id="265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44CC61D-158D-41EB-975B-865401E9C2EA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ABBC9EB-C017-46DC-968E-504CA89FD8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4CC61D-158D-41EB-975B-865401E9C2EA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BBC9EB-C017-46DC-968E-504CA89FD8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4CC61D-158D-41EB-975B-865401E9C2EA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BBC9EB-C017-46DC-968E-504CA89FD8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общеразвивающего вида №2»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420888"/>
            <a:ext cx="6400800" cy="1752600"/>
          </a:xfrm>
        </p:spPr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летнего периода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«Юные таланты»</a:t>
            </a:r>
          </a:p>
          <a:p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 М.П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Свирск, 2022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23287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нравится нам рисовать,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нос не замарать!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68960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209559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3227851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753058"/>
            <a:ext cx="3275856" cy="245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3041576"/>
            <a:ext cx="4224499" cy="3168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20688"/>
            <a:ext cx="3491880" cy="2618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406211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7524328" cy="5643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664523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пленке мы рисуем…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2"/>
            <a:ext cx="3672408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78" y="1196752"/>
            <a:ext cx="3697058" cy="4929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639577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нас пригревает, и  учебе помогает!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89236"/>
            <a:ext cx="3096344" cy="4128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33674"/>
            <a:ext cx="3312368" cy="4416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9328031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4011910" cy="5349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141" y="819377"/>
            <a:ext cx="3795886" cy="5061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451815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руки не для скуки…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80728"/>
            <a:ext cx="5071421" cy="5256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30532551"/>
      </p:ext>
    </p:extLst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59" y="1052736"/>
            <a:ext cx="3816567" cy="5088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99875"/>
            <a:ext cx="3975906" cy="530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658249"/>
      </p:ext>
    </p:extLst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хочу плести, творить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талантливым быть</a:t>
            </a: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этого мне надо,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нитки были рядом!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5377518"/>
      </p:ext>
    </p:extLst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3564396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052736"/>
            <a:ext cx="3818960" cy="5091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3105780"/>
      </p:ext>
    </p:extLst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060848"/>
            <a:ext cx="6400800" cy="1752600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является важнейшем средством в формировании личности ребенка, эта изобразительная деятельность дарит детям радость познания творчества. Испытав это чувство однажды, малыш будет стремиться в своих рисунках рассказать о том, что узнал, увидел, пережил.</a:t>
            </a:r>
          </a:p>
        </p:txBody>
      </p:sp>
    </p:spTree>
    <p:extLst>
      <p:ext uri="{BB962C8B-B14F-4D97-AF65-F5344CB8AC3E}">
        <p14:creationId xmlns:p14="http://schemas.microsoft.com/office/powerpoint/2010/main" val="413115121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Необычными вещами, мы рисуем без труда!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3654325" cy="2740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0808"/>
            <a:ext cx="3390528" cy="254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3717032"/>
            <a:ext cx="3371866" cy="25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0074895"/>
      </p:ext>
    </p:extLst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рисуем с мамой лето…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84784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34635974"/>
      </p:ext>
    </p:extLst>
  </p:cSld>
  <p:clrMapOvr>
    <a:masterClrMapping/>
  </p:clrMapOvr>
  <p:transition spd="med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4845"/>
            <a:ext cx="2160240" cy="2880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702553"/>
            <a:ext cx="2402000" cy="320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718577"/>
            <a:ext cx="2268334" cy="3028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459268"/>
            <a:ext cx="2067694" cy="275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45" y="3459268"/>
            <a:ext cx="2124235" cy="283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7052615"/>
      </p:ext>
    </p:extLst>
  </p:cSld>
  <p:clrMapOvr>
    <a:masterClrMapping/>
  </p:clrMapOvr>
  <p:transition spd="med"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3" y="1340768"/>
            <a:ext cx="3402379" cy="4536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9200373"/>
      </p:ext>
    </p:extLst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70025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 детей мотивации к изобразительному творчеству, развитие   художественных  (творческих)    способностей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628800"/>
            <a:ext cx="6400800" cy="1752600"/>
          </a:xfrm>
        </p:spPr>
        <p:txBody>
          <a:bodyPr/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способности, самостоятельность.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устойчивый интерес к изобразительной деятельности.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представления детей о разных способах изображения, возможностях изобразительных материалов.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наблюдательность и внимание при рисовании.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цветом передавать настроение, состояние, отношение к   рисунку, экспериментировать красками.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интерес к изобразительному искусству.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44106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сами порисуем…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1556792"/>
            <a:ext cx="384042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84984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945854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я\Desktop\фото\IMG-88ae29e1c32e9137482ef72519081f6e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3600400" cy="2700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C:\Users\Мария\Desktop\фото\IMG-4e10c60bfb0b3dfa8b904eeb1a9fabb2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744" y="568927"/>
            <a:ext cx="3573404" cy="2680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138977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792238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12976"/>
            <a:ext cx="4104456" cy="3117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409" y="425646"/>
            <a:ext cx="4211960" cy="3158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2" y="423833"/>
            <a:ext cx="3718857" cy="2789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00394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88024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36" y="548680"/>
            <a:ext cx="3774819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2776"/>
            <a:ext cx="3576305" cy="4775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464679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друга разрисуем…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86212"/>
            <a:ext cx="633670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459335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4355976" cy="3266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84984"/>
            <a:ext cx="3923928" cy="2942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694141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креативные ясли</Template>
  <TotalTime>188</TotalTime>
  <Words>197</Words>
  <Application>Microsoft Office PowerPoint</Application>
  <PresentationFormat>Экран (4:3)</PresentationFormat>
  <Paragraphs>29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1_Тема Office</vt:lpstr>
      <vt:lpstr>МУНИЦИПАЛЬНОЕ КАЗЕННОЕ ДОШКОЛЬНОЕ ОБРАЗОВАТЕЛЬНОЕ УЧРЕЖДЕНИЕ «Детский сад общеразвивающего вида №2»</vt:lpstr>
      <vt:lpstr>Актуальность</vt:lpstr>
      <vt:lpstr>ЦЕЛЬ:  Создание у детей мотивации к изобразительному творчеству, развитие   художественных  (творческих)    способностей детей.</vt:lpstr>
      <vt:lpstr>И сами порисуем…</vt:lpstr>
      <vt:lpstr>Презентация PowerPoint</vt:lpstr>
      <vt:lpstr>Презентация PowerPoint</vt:lpstr>
      <vt:lpstr>Презентация PowerPoint</vt:lpstr>
      <vt:lpstr>И друга разрисуем…</vt:lpstr>
      <vt:lpstr>Презентация PowerPoint</vt:lpstr>
      <vt:lpstr>Очень нравится нам рисовать, главно нос не замарать!</vt:lpstr>
      <vt:lpstr>Презентация PowerPoint</vt:lpstr>
      <vt:lpstr>Презентация PowerPoint</vt:lpstr>
      <vt:lpstr>На пленке мы рисуем…</vt:lpstr>
      <vt:lpstr>Солнышко нас пригревает, и  учебе помогает!</vt:lpstr>
      <vt:lpstr>Презентация PowerPoint</vt:lpstr>
      <vt:lpstr>Наши руки не для скуки…</vt:lpstr>
      <vt:lpstr>Презентация PowerPoint</vt:lpstr>
      <vt:lpstr>Я хочу плести, творить и талантливым быть А для этого мне надо, чтобы нитки были рядом!</vt:lpstr>
      <vt:lpstr>Презентация PowerPoint</vt:lpstr>
      <vt:lpstr>Необычными вещами, мы рисуем без труда!</vt:lpstr>
      <vt:lpstr>Мы рисуем с мамой лето…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Мария</cp:lastModifiedBy>
  <cp:revision>16</cp:revision>
  <dcterms:created xsi:type="dcterms:W3CDTF">2022-08-28T06:00:42Z</dcterms:created>
  <dcterms:modified xsi:type="dcterms:W3CDTF">2024-01-22T09:03:38Z</dcterms:modified>
</cp:coreProperties>
</file>