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4CC61D-158D-41EB-975B-865401E9C2E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ABBC9EB-C017-46DC-968E-504CA89FD8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4CC61D-158D-41EB-975B-865401E9C2E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C9EB-C017-46DC-968E-504CA89FD8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4CC61D-158D-41EB-975B-865401E9C2EA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C9EB-C017-46DC-968E-504CA89FD8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ransition spd="med">
    <p:wedg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№2»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17526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летнего периода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«Юные таланты»</a:t>
            </a: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 М.П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Свирск, 2022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3287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нравится нам рисовать,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нос не замарать!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09559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53058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041576"/>
            <a:ext cx="4224499" cy="316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406211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64523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пленке мы рисуем…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78" y="1196752"/>
            <a:ext cx="3697058" cy="492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639577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нас пригревает, и  учебе помогает!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89236"/>
            <a:ext cx="3096344" cy="412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33674"/>
            <a:ext cx="3312368" cy="441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328031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4011910" cy="534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41" y="819377"/>
            <a:ext cx="3795886" cy="506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51815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руки не для скуки…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5071421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0532551"/>
      </p:ext>
    </p:extLst>
  </p:cSld>
  <p:clrMapOvr>
    <a:masterClrMapping/>
  </p:clrMapOvr>
  <p:transition spd="med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9" y="1052736"/>
            <a:ext cx="3816567" cy="508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99875"/>
            <a:ext cx="3975906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658249"/>
      </p:ext>
    </p:extLst>
  </p:cSld>
  <p:clrMapOvr>
    <a:masterClrMapping/>
  </p:clrMapOvr>
  <p:transition spd="med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плести, творить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талантливым быть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для этого мне надо,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 были рядом!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377518"/>
      </p:ext>
    </p:extLst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56439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3818960" cy="509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105780"/>
      </p:ext>
    </p:extLst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/>
          <a:lstStyle/>
          <a:p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060848"/>
            <a:ext cx="6400800" cy="1752600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является важнейшем средством в формировании личности ребенка, эта изобразительная деятельность дарит детям радость познания творчества. Испытав это чувство однажды, малыш будет стремиться в своих рисунках рассказать о том, что узнал, увидел, пережил.</a:t>
            </a:r>
          </a:p>
        </p:txBody>
      </p:sp>
    </p:spTree>
    <p:extLst>
      <p:ext uri="{BB962C8B-B14F-4D97-AF65-F5344CB8AC3E}">
        <p14:creationId xmlns:p14="http://schemas.microsoft.com/office/powerpoint/2010/main" val="413115121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Необычными вещами, мы рисуем без труда!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654325" cy="274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390528" cy="254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3717032"/>
            <a:ext cx="3371866" cy="25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074895"/>
      </p:ext>
    </p:extLst>
  </p:cSld>
  <p:clrMapOvr>
    <a:masterClrMapping/>
  </p:clrMapOvr>
  <p:transition spd="med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с мамой лето…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4635974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4845"/>
            <a:ext cx="2160240" cy="2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02553"/>
            <a:ext cx="2402000" cy="320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18577"/>
            <a:ext cx="2268334" cy="302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59268"/>
            <a:ext cx="2067694" cy="275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5" y="3459268"/>
            <a:ext cx="2124235" cy="283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052615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3" y="1340768"/>
            <a:ext cx="3402379" cy="453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200373"/>
      </p:ext>
    </p:extLst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470025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 детей мотивации к изобразительному творчеству, развитие   художественных  (творческих)    способностей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628800"/>
            <a:ext cx="6400800" cy="1752600"/>
          </a:xfrm>
        </p:spPr>
        <p:txBody>
          <a:bodyPr/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способности, самостоятельность.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интерес к изобразительной деятельности.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детей о разных способах изображения, возможностях изобразительных материалов.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наблюдательность и внимание при рисовании.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цветом передавать настроение, состояние, отношение к   рисунку, экспериментировать красками.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интерес к изобразительному искусству.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410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сами порисуем…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556792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45854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\Desktop\фото\IMG-88ae29e1c32e9137482ef72519081f6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Мария\Desktop\фото\IMG-4e10c60bfb0b3dfa8b904eeb1a9fabb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44" y="568927"/>
            <a:ext cx="3573404" cy="2680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38977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92238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4104456" cy="311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09" y="425646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2" y="423833"/>
            <a:ext cx="3718857" cy="278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00394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8024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" y="548680"/>
            <a:ext cx="377481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576305" cy="477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64679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друга разрисуем…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86212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59335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694141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креативные ясли</Template>
  <TotalTime>188</TotalTime>
  <Words>197</Words>
  <Application>Microsoft Office PowerPoint</Application>
  <PresentationFormat>Экран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1_Тема Office</vt:lpstr>
      <vt:lpstr>МУНИЦИПАЛЬНОЕ КАЗЕННОЕ ДОШКОЛЬНОЕ ОБРАЗОВАТЕЛЬНОЕ УЧРЕЖДЕНИЕ «Детский сад общеразвивающего вида №2»</vt:lpstr>
      <vt:lpstr>Актуальность</vt:lpstr>
      <vt:lpstr>ЦЕЛЬ:  Создание у детей мотивации к изобразительному творчеству, развитие   художественных  (творческих)    способностей детей.</vt:lpstr>
      <vt:lpstr>И сами порисуем…</vt:lpstr>
      <vt:lpstr>Презентация PowerPoint</vt:lpstr>
      <vt:lpstr>Презентация PowerPoint</vt:lpstr>
      <vt:lpstr>Презентация PowerPoint</vt:lpstr>
      <vt:lpstr>И друга разрисуем…</vt:lpstr>
      <vt:lpstr>Презентация PowerPoint</vt:lpstr>
      <vt:lpstr>Очень нравится нам рисовать, главно нос не замарать!</vt:lpstr>
      <vt:lpstr>Презентация PowerPoint</vt:lpstr>
      <vt:lpstr>Презентация PowerPoint</vt:lpstr>
      <vt:lpstr>На пленке мы рисуем…</vt:lpstr>
      <vt:lpstr>Солнышко нас пригревает, и  учебе помогает!</vt:lpstr>
      <vt:lpstr>Презентация PowerPoint</vt:lpstr>
      <vt:lpstr>Наши руки не для скуки…</vt:lpstr>
      <vt:lpstr>Презентация PowerPoint</vt:lpstr>
      <vt:lpstr>Я хочу плести, творить и талантливым быть А для этого мне надо, чтобы нитки были рядом!</vt:lpstr>
      <vt:lpstr>Презентация PowerPoint</vt:lpstr>
      <vt:lpstr>Необычными вещами, мы рисуем без труда!</vt:lpstr>
      <vt:lpstr>Мы рисуем с мамой лето…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</cp:lastModifiedBy>
  <cp:revision>16</cp:revision>
  <dcterms:created xsi:type="dcterms:W3CDTF">2022-08-28T06:00:42Z</dcterms:created>
  <dcterms:modified xsi:type="dcterms:W3CDTF">2024-01-22T09:03:38Z</dcterms:modified>
</cp:coreProperties>
</file>