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F7B16B-E1E0-4DBB-9526-E8566D021A0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FB659D-5BA8-43E3-A16E-C34EC0F14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7B16B-E1E0-4DBB-9526-E8566D021A0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659D-5BA8-43E3-A16E-C34EC0F14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7B16B-E1E0-4DBB-9526-E8566D021A0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659D-5BA8-43E3-A16E-C34EC0F14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7B16B-E1E0-4DBB-9526-E8566D021A0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659D-5BA8-43E3-A16E-C34EC0F14D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7B16B-E1E0-4DBB-9526-E8566D021A0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659D-5BA8-43E3-A16E-C34EC0F14D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7B16B-E1E0-4DBB-9526-E8566D021A0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659D-5BA8-43E3-A16E-C34EC0F14D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7B16B-E1E0-4DBB-9526-E8566D021A0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659D-5BA8-43E3-A16E-C34EC0F14D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7B16B-E1E0-4DBB-9526-E8566D021A0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659D-5BA8-43E3-A16E-C34EC0F14DA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7B16B-E1E0-4DBB-9526-E8566D021A0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659D-5BA8-43E3-A16E-C34EC0F14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F7B16B-E1E0-4DBB-9526-E8566D021A0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659D-5BA8-43E3-A16E-C34EC0F14D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F7B16B-E1E0-4DBB-9526-E8566D021A0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FB659D-5BA8-43E3-A16E-C34EC0F14D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F7B16B-E1E0-4DBB-9526-E8566D021A02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FB659D-5BA8-43E3-A16E-C34EC0F14D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484368" cy="14697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№2»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«Внедрение </a:t>
            </a:r>
            <a:r>
              <a:rPr lang="en-GB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STEAM-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в образовательную деятельность с детьми дошкольного возраста»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437112"/>
            <a:ext cx="7772400" cy="11997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Григорьева М.П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700808"/>
            <a:ext cx="8075240" cy="430648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Цель: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развитие пространственного мышления, изучение основ картографии, базовой астрономии.</a:t>
            </a:r>
          </a:p>
          <a:p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Задачи: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знакомство с ключевыми понятиями и формирование базовых навыков в области картографии, астрономии; 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развитие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пространственного и временного мышления, ориентации, основ концепций географической науки (ландшафт, территория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);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проведение ранней профориентации по профессиям: картограф, инженер, астронавт, физик, химик, биолог, культуролог.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картографии и астрономии - 18 занятий по 25 минут 2 раза в неделю</a:t>
            </a:r>
          </a:p>
        </p:txBody>
      </p:sp>
    </p:spTree>
    <p:extLst>
      <p:ext uri="{BB962C8B-B14F-4D97-AF65-F5344CB8AC3E}">
        <p14:creationId xmlns:p14="http://schemas.microsoft.com/office/powerpoint/2010/main" val="427246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1124744"/>
            <a:ext cx="6120680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8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36912"/>
            <a:ext cx="4968552" cy="373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цель - дать дошкольникам современное, конкурентоспособное образование и профориентацию в рамках реализации учебно-методического пособия «Детская универсальная STEAM-лаборатория» на основе новейших исследований в области возрастной пластичности мозга детей, особенностей цифрового мира, с учетом кадровых приоритетов в области военной и космической инженерии, систем </a:t>
            </a:r>
            <a:r>
              <a:rPr lang="ru-RU" sz="20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кибербезопасности</a:t>
            </a: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с опорой на отечественный опыт дошкольной педагогики.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1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62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универсальная STEAM-лаборатория -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оригинальная методика конструирования искусственной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обучающей среды для учащихся дошкольных образовательных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по направлению “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Babyskills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включающая в себя основы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программирования, робототехники, математики и теории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вероятности, картографии, астрономии, инженерии (в том числе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космической), криптографии, физики, химии, биологии,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культурологии. Учебно-методическое пособие создано на основе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международных подходов STEAM-образования (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международного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интегрированного подхода в обучении по темам, с акцентом на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исследовательскую и проектную деятельность посредством</a:t>
            </a:r>
          </a:p>
          <a:p>
            <a:pPr algn="ctr"/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геймифицированных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технологий.</a:t>
            </a:r>
          </a:p>
        </p:txBody>
      </p:sp>
      <p:sp>
        <p:nvSpPr>
          <p:cNvPr id="3" name="Овал 2"/>
          <p:cNvSpPr/>
          <p:nvPr/>
        </p:nvSpPr>
        <p:spPr>
          <a:xfrm>
            <a:off x="395536" y="4795494"/>
            <a:ext cx="2736304" cy="1873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ли дети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программировать,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научиться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и писать?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Однозначно да!!!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47864" y="4795494"/>
            <a:ext cx="2808312" cy="1870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увлечь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шифрованию?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Однозначно да!!!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00192" y="4896544"/>
            <a:ext cx="2736304" cy="1772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запретами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 детей от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негативного влияния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интернета?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Однозначно нет!!!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0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132856"/>
            <a:ext cx="72008" cy="279721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 4 последовательных и</a:t>
            </a:r>
            <a:br>
              <a:rPr lang="ru-RU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параллельной программы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133" y="1855199"/>
            <a:ext cx="2952328" cy="11147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9406" y="3284984"/>
            <a:ext cx="285674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математики и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вероятности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9406" y="4725144"/>
            <a:ext cx="285674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картографии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астрономии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2119" y="5949130"/>
            <a:ext cx="2828355" cy="792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криптографии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Крест 7"/>
          <p:cNvSpPr/>
          <p:nvPr/>
        </p:nvSpPr>
        <p:spPr>
          <a:xfrm>
            <a:off x="3995936" y="1955377"/>
            <a:ext cx="914400" cy="914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ест 10"/>
          <p:cNvSpPr/>
          <p:nvPr/>
        </p:nvSpPr>
        <p:spPr>
          <a:xfrm>
            <a:off x="3998671" y="3284984"/>
            <a:ext cx="1008112" cy="87949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рест 11"/>
          <p:cNvSpPr/>
          <p:nvPr/>
        </p:nvSpPr>
        <p:spPr>
          <a:xfrm>
            <a:off x="3995936" y="4666844"/>
            <a:ext cx="914400" cy="914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32900" y="1925577"/>
            <a:ext cx="2376264" cy="10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чтения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98304"/>
            <a:ext cx="243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53" y="4590644"/>
            <a:ext cx="243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990248" y="3633718"/>
            <a:ext cx="2331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чтения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35386" y="4893211"/>
            <a:ext cx="2331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чтения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6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1584176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построена по принципу «от простого к сложному» с рекомбинацией видов деятельности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4248472" cy="3819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0928"/>
            <a:ext cx="4391471" cy="3640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243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9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Реализуется параллельно с программами « Основы программирования», « Основы математики и теории вероятности», « Основы картографии и астрономии».</a:t>
            </a:r>
          </a:p>
          <a:p>
            <a:r>
              <a:rPr lang="ru-RU" sz="29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Основной метод - запоминание слов русского языка ( 104 слова) на основе развития фотографической памяти детей.</a:t>
            </a:r>
          </a:p>
          <a:p>
            <a:r>
              <a:rPr lang="ru-RU" sz="29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-Общая продолжительность – 910 минут ( 7 минут день, 5 дней неделю, с начала изучения </a:t>
            </a:r>
            <a:r>
              <a:rPr lang="ru-RU" sz="29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9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методического пособия « Детская универсальная STEAM-лаборатория).</a:t>
            </a:r>
          </a:p>
          <a:p>
            <a:r>
              <a:rPr lang="ru-RU" sz="29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-Ежедневные занятия программы « Основы чтения» проводятся 4 этапа:</a:t>
            </a:r>
          </a:p>
          <a:p>
            <a:r>
              <a:rPr lang="ru-RU" sz="29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 </a:t>
            </a:r>
            <a:r>
              <a:rPr lang="ru-RU" sz="29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Презенташки</a:t>
            </a:r>
            <a:r>
              <a:rPr lang="ru-RU" sz="29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1 мин.: знакомство с новыми словами (до завтрака).</a:t>
            </a:r>
          </a:p>
          <a:p>
            <a:r>
              <a:rPr lang="ru-RU" sz="29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</a:t>
            </a:r>
            <a:r>
              <a:rPr lang="ru-RU" sz="29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Разинашки</a:t>
            </a:r>
            <a:r>
              <a:rPr lang="ru-RU" sz="29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1 мин.: повторение новых слов (после завтрака).</a:t>
            </a:r>
          </a:p>
          <a:p>
            <a:r>
              <a:rPr lang="ru-RU" sz="29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 </a:t>
            </a:r>
            <a:r>
              <a:rPr lang="ru-RU" sz="29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Закрепляшки</a:t>
            </a:r>
            <a:r>
              <a:rPr lang="ru-RU" sz="29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2 мин.: повторение новых слов (перед обедом).</a:t>
            </a:r>
          </a:p>
          <a:p>
            <a:r>
              <a:rPr lang="ru-RU" sz="29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 </a:t>
            </a:r>
            <a:r>
              <a:rPr lang="ru-RU" sz="29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Поиграшки</a:t>
            </a:r>
            <a:r>
              <a:rPr lang="ru-RU" sz="29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- 3мин.: повторение новых и ранее изученных слов</a:t>
            </a:r>
          </a:p>
          <a:p>
            <a:r>
              <a:rPr lang="ru-RU" sz="29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перед/после полдника).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чтения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9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090459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дошкольника в основы программирования и робототехники</a:t>
            </a:r>
            <a:r>
              <a:rPr lang="ru-RU" dirty="0" smtClean="0"/>
              <a:t>.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дошкольника с ключевыми понятиями математики и одним из ее направлений – теорией вероятности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дошкольника основ для многопрофильного восприятия математических подходов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критического анализа, целеполагания, логического и творческого мышления; проведение ранней профориентации дошкольника по профессиям: программист, ученый, инженер, строитель, аналитик, математик, ювелир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целенаправленности и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собственных действий дошкольника.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программирования - 18 занятий по 25 минут 2 раза в неделю</a:t>
            </a:r>
          </a:p>
        </p:txBody>
      </p:sp>
    </p:spTree>
    <p:extLst>
      <p:ext uri="{BB962C8B-B14F-4D97-AF65-F5344CB8AC3E}">
        <p14:creationId xmlns:p14="http://schemas.microsoft.com/office/powerpoint/2010/main" val="314154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r>
              <a:rPr lang="ru-RU" sz="3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дошкольника в основы математики и теории вероятности</a:t>
            </a:r>
          </a:p>
          <a:p>
            <a:r>
              <a:rPr lang="ru-RU" sz="3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sz="3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дошкольника с ключевыми понятиями математики и одним из ее направлений – теорией вероятности; </a:t>
            </a:r>
            <a:endParaRPr lang="ru-RU" sz="3800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дошкольника основ для многопрофильного восприятия математических подходов</a:t>
            </a:r>
            <a:r>
              <a:rPr lang="ru-RU" sz="3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критического анализа, целеполагания, логического и творческого мышления</a:t>
            </a:r>
            <a:r>
              <a:rPr lang="ru-RU" sz="3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ранней профориентации дошкольника по профессиям: программист, ученый, инженер, строитель, аналитик, математик, ювелир; развитие целенаправленности и </a:t>
            </a:r>
            <a:r>
              <a:rPr lang="ru-RU" sz="3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3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собственных действий дошкольника</a:t>
            </a:r>
            <a:r>
              <a:rPr lang="ru-RU" sz="3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математики и теории вероятности - 18 занятий по 25 минут 2 раза в неделю</a:t>
            </a:r>
          </a:p>
        </p:txBody>
      </p:sp>
    </p:spTree>
    <p:extLst>
      <p:ext uri="{BB962C8B-B14F-4D97-AF65-F5344CB8AC3E}">
        <p14:creationId xmlns:p14="http://schemas.microsoft.com/office/powerpoint/2010/main" val="213951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базовых понятий и навыков в криптографии.</a:t>
            </a: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 понятий об информационной безопасности, принципах ее работы на основе математики, базовых навыков симметричного, асимметричного и двойного шифрования; 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профориентации по профессиям: шифровальщик, ученый, программист, аналитик; выработка командной деятельности и развитие интересов детей, любознательности, познавательной мотивации.</a:t>
            </a:r>
          </a:p>
          <a:p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криптографии - 18 занятий по 25 мин 2 раза в неделю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3289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727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    Муниципальное казенное дошкольное образовательное учреждение «Детский сад общеразвивающего вида №2»      «Внедрение STEAM-лаборатории в образовательную деятельность с детьми дошкольного возраста»  </vt:lpstr>
      <vt:lpstr>Наша цель - дать дошкольникам современное, конкурентоспособное образование и профориентацию в рамках реализации учебно-методического пособия «Детская универсальная STEAM-лаборатория» на основе новейших исследований в области возрастной пластичности мозга детей, особенностей цифрового мира, с учетом кадровых приоритетов в области военной и космической инженерии, систем кибербезопасности, и с опорой на отечественный опыт дошкольной педагогики. </vt:lpstr>
      <vt:lpstr>Презентация PowerPoint</vt:lpstr>
      <vt:lpstr>Программа состоит из 4 последовательных и одной параллельной программы</vt:lpstr>
      <vt:lpstr>Программа построена по принципу «от простого к сложному» с рекомбинацией видов деятельности</vt:lpstr>
      <vt:lpstr>Основы чтения</vt:lpstr>
      <vt:lpstr>Основы программирования - 18 занятий по 25 минут 2 раза в неделю</vt:lpstr>
      <vt:lpstr>Основы математики и теории вероятности - 18 занятий по 25 минут 2 раза в неделю</vt:lpstr>
      <vt:lpstr>Основы криптографии - 18 занятий по 25 мин 2 раза в неделю  </vt:lpstr>
      <vt:lpstr>Основы картографии и астрономии - 18 занятий по 25 минут 2 раза в неделю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«Детский сад общеразвивающего вида №2»      Внедрение STEAM-лаборатории в образовательную деятельность с детьми дошкольного</dc:title>
  <dc:creator>Мария</dc:creator>
  <cp:lastModifiedBy>Мария</cp:lastModifiedBy>
  <cp:revision>7</cp:revision>
  <dcterms:created xsi:type="dcterms:W3CDTF">2021-12-09T10:01:24Z</dcterms:created>
  <dcterms:modified xsi:type="dcterms:W3CDTF">2021-12-09T11:26:23Z</dcterms:modified>
</cp:coreProperties>
</file>